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3" r:id="rId6"/>
    <p:sldId id="264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AF7E4-D819-4752-8AE3-565110A5901A}" v="11" dt="2019-10-24T09:56:12.599"/>
    <p1510:client id="{F95261EC-E6A7-4848-BC61-DA50C5F91D8F}" v="15" dt="2019-10-25T05:42:32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van de Looveren" userId="01d6e122-5adb-47af-b679-b82a4f1718bc" providerId="ADAL" clId="{F95261EC-E6A7-4848-BC61-DA50C5F91D8F}"/>
    <pc:docChg chg="custSel addSld delSld modSld sldOrd">
      <pc:chgData name="Els van de Looveren" userId="01d6e122-5adb-47af-b679-b82a4f1718bc" providerId="ADAL" clId="{F95261EC-E6A7-4848-BC61-DA50C5F91D8F}" dt="2019-10-25T05:42:42.838" v="217" actId="2696"/>
      <pc:docMkLst>
        <pc:docMk/>
      </pc:docMkLst>
      <pc:sldChg chg="modSp ord">
        <pc:chgData name="Els van de Looveren" userId="01d6e122-5adb-47af-b679-b82a4f1718bc" providerId="ADAL" clId="{F95261EC-E6A7-4848-BC61-DA50C5F91D8F}" dt="2019-10-25T05:41:21.793" v="192"/>
        <pc:sldMkLst>
          <pc:docMk/>
          <pc:sldMk cId="2177847150" sldId="256"/>
        </pc:sldMkLst>
        <pc:spChg chg="mod">
          <ac:chgData name="Els van de Looveren" userId="01d6e122-5adb-47af-b679-b82a4f1718bc" providerId="ADAL" clId="{F95261EC-E6A7-4848-BC61-DA50C5F91D8F}" dt="2019-10-25T05:41:13.727" v="191" actId="20577"/>
          <ac:spMkLst>
            <pc:docMk/>
            <pc:sldMk cId="2177847150" sldId="256"/>
            <ac:spMk id="2" creationId="{D8161F24-6494-49B1-B503-30AC84081C39}"/>
          </ac:spMkLst>
        </pc:spChg>
      </pc:sldChg>
      <pc:sldChg chg="modSp del">
        <pc:chgData name="Els van de Looveren" userId="01d6e122-5adb-47af-b679-b82a4f1718bc" providerId="ADAL" clId="{F95261EC-E6A7-4848-BC61-DA50C5F91D8F}" dt="2019-10-25T05:42:42.838" v="217" actId="2696"/>
        <pc:sldMkLst>
          <pc:docMk/>
          <pc:sldMk cId="232040362" sldId="259"/>
        </pc:sldMkLst>
        <pc:spChg chg="mod">
          <ac:chgData name="Els van de Looveren" userId="01d6e122-5adb-47af-b679-b82a4f1718bc" providerId="ADAL" clId="{F95261EC-E6A7-4848-BC61-DA50C5F91D8F}" dt="2019-10-25T05:42:00.655" v="197"/>
          <ac:spMkLst>
            <pc:docMk/>
            <pc:sldMk cId="232040362" sldId="259"/>
            <ac:spMk id="3" creationId="{2E2A9D96-1311-4673-ABED-D8093DA01505}"/>
          </ac:spMkLst>
        </pc:spChg>
      </pc:sldChg>
      <pc:sldChg chg="addSp modSp">
        <pc:chgData name="Els van de Looveren" userId="01d6e122-5adb-47af-b679-b82a4f1718bc" providerId="ADAL" clId="{F95261EC-E6A7-4848-BC61-DA50C5F91D8F}" dt="2019-10-25T05:41:35.407" v="196" actId="27636"/>
        <pc:sldMkLst>
          <pc:docMk/>
          <pc:sldMk cId="3141633048" sldId="270"/>
        </pc:sldMkLst>
        <pc:spChg chg="mod">
          <ac:chgData name="Els van de Looveren" userId="01d6e122-5adb-47af-b679-b82a4f1718bc" providerId="ADAL" clId="{F95261EC-E6A7-4848-BC61-DA50C5F91D8F}" dt="2019-10-25T05:39:54.060" v="138" actId="1076"/>
          <ac:spMkLst>
            <pc:docMk/>
            <pc:sldMk cId="3141633048" sldId="270"/>
            <ac:spMk id="2" creationId="{9EB6C991-BFF7-4631-84BC-009EDB6BC1DD}"/>
          </ac:spMkLst>
        </pc:spChg>
        <pc:spChg chg="mod">
          <ac:chgData name="Els van de Looveren" userId="01d6e122-5adb-47af-b679-b82a4f1718bc" providerId="ADAL" clId="{F95261EC-E6A7-4848-BC61-DA50C5F91D8F}" dt="2019-10-25T05:41:35.407" v="196" actId="27636"/>
          <ac:spMkLst>
            <pc:docMk/>
            <pc:sldMk cId="3141633048" sldId="270"/>
            <ac:spMk id="3" creationId="{21CDE7D1-9835-4B30-9F9A-323D55D6D0DF}"/>
          </ac:spMkLst>
        </pc:spChg>
        <pc:picChg chg="add mod">
          <ac:chgData name="Els van de Looveren" userId="01d6e122-5adb-47af-b679-b82a4f1718bc" providerId="ADAL" clId="{F95261EC-E6A7-4848-BC61-DA50C5F91D8F}" dt="2019-10-25T05:41:30.621" v="194" actId="1076"/>
          <ac:picMkLst>
            <pc:docMk/>
            <pc:sldMk cId="3141633048" sldId="270"/>
            <ac:picMk id="4" creationId="{503D3389-4723-4598-879C-E46E6322C57F}"/>
          </ac:picMkLst>
        </pc:picChg>
        <pc:picChg chg="add mod">
          <ac:chgData name="Els van de Looveren" userId="01d6e122-5adb-47af-b679-b82a4f1718bc" providerId="ADAL" clId="{F95261EC-E6A7-4848-BC61-DA50C5F91D8F}" dt="2019-10-25T05:41:28.788" v="193" actId="1076"/>
          <ac:picMkLst>
            <pc:docMk/>
            <pc:sldMk cId="3141633048" sldId="270"/>
            <ac:picMk id="5" creationId="{B3701182-2213-4BCF-998F-ECB470C8EC00}"/>
          </ac:picMkLst>
        </pc:picChg>
      </pc:sldChg>
      <pc:sldChg chg="ord">
        <pc:chgData name="Els van de Looveren" userId="01d6e122-5adb-47af-b679-b82a4f1718bc" providerId="ADAL" clId="{F95261EC-E6A7-4848-BC61-DA50C5F91D8F}" dt="2019-10-25T05:39:22.690" v="126"/>
        <pc:sldMkLst>
          <pc:docMk/>
          <pc:sldMk cId="2248182765" sldId="271"/>
        </pc:sldMkLst>
      </pc:sldChg>
      <pc:sldChg chg="modSp add">
        <pc:chgData name="Els van de Looveren" userId="01d6e122-5adb-47af-b679-b82a4f1718bc" providerId="ADAL" clId="{F95261EC-E6A7-4848-BC61-DA50C5F91D8F}" dt="2019-10-25T05:42:37.845" v="216" actId="20577"/>
        <pc:sldMkLst>
          <pc:docMk/>
          <pc:sldMk cId="1870729431" sldId="272"/>
        </pc:sldMkLst>
        <pc:spChg chg="mod">
          <ac:chgData name="Els van de Looveren" userId="01d6e122-5adb-47af-b679-b82a4f1718bc" providerId="ADAL" clId="{F95261EC-E6A7-4848-BC61-DA50C5F91D8F}" dt="2019-10-25T05:42:37.845" v="216" actId="20577"/>
          <ac:spMkLst>
            <pc:docMk/>
            <pc:sldMk cId="1870729431" sldId="272"/>
            <ac:spMk id="2" creationId="{6117C3AC-8A17-43F4-9F2D-88F44CCCF6D1}"/>
          </ac:spMkLst>
        </pc:spChg>
        <pc:spChg chg="mod">
          <ac:chgData name="Els van de Looveren" userId="01d6e122-5adb-47af-b679-b82a4f1718bc" providerId="ADAL" clId="{F95261EC-E6A7-4848-BC61-DA50C5F91D8F}" dt="2019-10-25T05:42:30.369" v="213"/>
          <ac:spMkLst>
            <pc:docMk/>
            <pc:sldMk cId="1870729431" sldId="272"/>
            <ac:spMk id="3" creationId="{425C382D-928F-47B5-8500-D2FC280AC499}"/>
          </ac:spMkLst>
        </pc:spChg>
      </pc:sldChg>
    </pc:docChg>
  </pc:docChgLst>
  <pc:docChgLst>
    <pc:chgData name="Els van de Looveren" userId="01d6e122-5adb-47af-b679-b82a4f1718bc" providerId="ADAL" clId="{A7DAF7E4-D819-4752-8AE3-565110A5901A}"/>
    <pc:docChg chg="addSld modSld sldOrd">
      <pc:chgData name="Els van de Looveren" userId="01d6e122-5adb-47af-b679-b82a4f1718bc" providerId="ADAL" clId="{A7DAF7E4-D819-4752-8AE3-565110A5901A}" dt="2019-10-24T09:58:13.375" v="483" actId="255"/>
      <pc:docMkLst>
        <pc:docMk/>
      </pc:docMkLst>
      <pc:sldChg chg="modSp">
        <pc:chgData name="Els van de Looveren" userId="01d6e122-5adb-47af-b679-b82a4f1718bc" providerId="ADAL" clId="{A7DAF7E4-D819-4752-8AE3-565110A5901A}" dt="2019-10-24T09:58:13.375" v="483" actId="255"/>
        <pc:sldMkLst>
          <pc:docMk/>
          <pc:sldMk cId="232040362" sldId="259"/>
        </pc:sldMkLst>
        <pc:spChg chg="mod">
          <ac:chgData name="Els van de Looveren" userId="01d6e122-5adb-47af-b679-b82a4f1718bc" providerId="ADAL" clId="{A7DAF7E4-D819-4752-8AE3-565110A5901A}" dt="2019-10-24T09:58:04.534" v="482" actId="20577"/>
          <ac:spMkLst>
            <pc:docMk/>
            <pc:sldMk cId="232040362" sldId="259"/>
            <ac:spMk id="2" creationId="{E3E4C256-5916-42E5-B5F2-A2F43040905E}"/>
          </ac:spMkLst>
        </pc:spChg>
        <pc:spChg chg="mod">
          <ac:chgData name="Els van de Looveren" userId="01d6e122-5adb-47af-b679-b82a4f1718bc" providerId="ADAL" clId="{A7DAF7E4-D819-4752-8AE3-565110A5901A}" dt="2019-10-24T09:58:13.375" v="483" actId="255"/>
          <ac:spMkLst>
            <pc:docMk/>
            <pc:sldMk cId="232040362" sldId="259"/>
            <ac:spMk id="3" creationId="{2E2A9D96-1311-4673-ABED-D8093DA01505}"/>
          </ac:spMkLst>
        </pc:spChg>
      </pc:sldChg>
      <pc:sldChg chg="modSp">
        <pc:chgData name="Els van de Looveren" userId="01d6e122-5adb-47af-b679-b82a4f1718bc" providerId="ADAL" clId="{A7DAF7E4-D819-4752-8AE3-565110A5901A}" dt="2019-10-21T12:47:50.397" v="0" actId="20577"/>
        <pc:sldMkLst>
          <pc:docMk/>
          <pc:sldMk cId="3551178442" sldId="265"/>
        </pc:sldMkLst>
        <pc:spChg chg="mod">
          <ac:chgData name="Els van de Looveren" userId="01d6e122-5adb-47af-b679-b82a4f1718bc" providerId="ADAL" clId="{A7DAF7E4-D819-4752-8AE3-565110A5901A}" dt="2019-10-21T12:47:50.397" v="0" actId="20577"/>
          <ac:spMkLst>
            <pc:docMk/>
            <pc:sldMk cId="3551178442" sldId="265"/>
            <ac:spMk id="2" creationId="{B29A7A6D-1696-499C-91D7-2073DD5F70A2}"/>
          </ac:spMkLst>
        </pc:spChg>
      </pc:sldChg>
      <pc:sldChg chg="modSp add">
        <pc:chgData name="Els van de Looveren" userId="01d6e122-5adb-47af-b679-b82a4f1718bc" providerId="ADAL" clId="{A7DAF7E4-D819-4752-8AE3-565110A5901A}" dt="2019-10-21T12:50:09.519" v="74" actId="20577"/>
        <pc:sldMkLst>
          <pc:docMk/>
          <pc:sldMk cId="768858926" sldId="267"/>
        </pc:sldMkLst>
        <pc:spChg chg="mod">
          <ac:chgData name="Els van de Looveren" userId="01d6e122-5adb-47af-b679-b82a4f1718bc" providerId="ADAL" clId="{A7DAF7E4-D819-4752-8AE3-565110A5901A}" dt="2019-10-21T12:49:27.428" v="18" actId="20577"/>
          <ac:spMkLst>
            <pc:docMk/>
            <pc:sldMk cId="768858926" sldId="267"/>
            <ac:spMk id="2" creationId="{162585D6-FA2B-4BC4-9873-4FFF30D86A1B}"/>
          </ac:spMkLst>
        </pc:spChg>
        <pc:spChg chg="mod">
          <ac:chgData name="Els van de Looveren" userId="01d6e122-5adb-47af-b679-b82a4f1718bc" providerId="ADAL" clId="{A7DAF7E4-D819-4752-8AE3-565110A5901A}" dt="2019-10-21T12:50:09.519" v="74" actId="20577"/>
          <ac:spMkLst>
            <pc:docMk/>
            <pc:sldMk cId="768858926" sldId="267"/>
            <ac:spMk id="3" creationId="{A5E82452-468A-4CC9-925F-B244854D334C}"/>
          </ac:spMkLst>
        </pc:spChg>
      </pc:sldChg>
      <pc:sldChg chg="addSp delSp modSp add">
        <pc:chgData name="Els van de Looveren" userId="01d6e122-5adb-47af-b679-b82a4f1718bc" providerId="ADAL" clId="{A7DAF7E4-D819-4752-8AE3-565110A5901A}" dt="2019-10-21T12:59:02.689" v="111" actId="1076"/>
        <pc:sldMkLst>
          <pc:docMk/>
          <pc:sldMk cId="2386725981" sldId="268"/>
        </pc:sldMkLst>
        <pc:spChg chg="mod">
          <ac:chgData name="Els van de Looveren" userId="01d6e122-5adb-47af-b679-b82a4f1718bc" providerId="ADAL" clId="{A7DAF7E4-D819-4752-8AE3-565110A5901A}" dt="2019-10-21T12:58:57.104" v="110" actId="20577"/>
          <ac:spMkLst>
            <pc:docMk/>
            <pc:sldMk cId="2386725981" sldId="268"/>
            <ac:spMk id="2" creationId="{61634AC1-7872-4C4E-B72F-FB23365FC844}"/>
          </ac:spMkLst>
        </pc:spChg>
        <pc:spChg chg="del">
          <ac:chgData name="Els van de Looveren" userId="01d6e122-5adb-47af-b679-b82a4f1718bc" providerId="ADAL" clId="{A7DAF7E4-D819-4752-8AE3-565110A5901A}" dt="2019-10-21T12:51:24.110" v="95"/>
          <ac:spMkLst>
            <pc:docMk/>
            <pc:sldMk cId="2386725981" sldId="268"/>
            <ac:spMk id="3" creationId="{5A250AEC-B67B-4153-A0FE-D593BCE79684}"/>
          </ac:spMkLst>
        </pc:spChg>
        <pc:graphicFrameChg chg="add mod modGraphic">
          <ac:chgData name="Els van de Looveren" userId="01d6e122-5adb-47af-b679-b82a4f1718bc" providerId="ADAL" clId="{A7DAF7E4-D819-4752-8AE3-565110A5901A}" dt="2019-10-21T12:59:02.689" v="111" actId="1076"/>
          <ac:graphicFrameMkLst>
            <pc:docMk/>
            <pc:sldMk cId="2386725981" sldId="268"/>
            <ac:graphicFrameMk id="4" creationId="{45BC5F1F-ADDB-48C6-9A15-F500CB92C9B6}"/>
          </ac:graphicFrameMkLst>
        </pc:graphicFrameChg>
      </pc:sldChg>
      <pc:sldChg chg="addSp delSp modSp add ord">
        <pc:chgData name="Els van de Looveren" userId="01d6e122-5adb-47af-b679-b82a4f1718bc" providerId="ADAL" clId="{A7DAF7E4-D819-4752-8AE3-565110A5901A}" dt="2019-10-21T13:00:23.635" v="130" actId="14100"/>
        <pc:sldMkLst>
          <pc:docMk/>
          <pc:sldMk cId="3606796550" sldId="269"/>
        </pc:sldMkLst>
        <pc:spChg chg="mod">
          <ac:chgData name="Els van de Looveren" userId="01d6e122-5adb-47af-b679-b82a4f1718bc" providerId="ADAL" clId="{A7DAF7E4-D819-4752-8AE3-565110A5901A}" dt="2019-10-21T13:00:17.037" v="128" actId="20577"/>
          <ac:spMkLst>
            <pc:docMk/>
            <pc:sldMk cId="3606796550" sldId="269"/>
            <ac:spMk id="2" creationId="{0BF15E50-7381-4B01-8331-DF452B02FC43}"/>
          </ac:spMkLst>
        </pc:spChg>
        <pc:spChg chg="del">
          <ac:chgData name="Els van de Looveren" userId="01d6e122-5adb-47af-b679-b82a4f1718bc" providerId="ADAL" clId="{A7DAF7E4-D819-4752-8AE3-565110A5901A}" dt="2019-10-21T13:00:02.166" v="114"/>
          <ac:spMkLst>
            <pc:docMk/>
            <pc:sldMk cId="3606796550" sldId="269"/>
            <ac:spMk id="3" creationId="{A2428971-27DA-4AEE-A9A3-10B37DD69909}"/>
          </ac:spMkLst>
        </pc:spChg>
        <pc:graphicFrameChg chg="add mod modGraphic">
          <ac:chgData name="Els van de Looveren" userId="01d6e122-5adb-47af-b679-b82a4f1718bc" providerId="ADAL" clId="{A7DAF7E4-D819-4752-8AE3-565110A5901A}" dt="2019-10-21T13:00:23.635" v="130" actId="14100"/>
          <ac:graphicFrameMkLst>
            <pc:docMk/>
            <pc:sldMk cId="3606796550" sldId="269"/>
            <ac:graphicFrameMk id="4" creationId="{AD26D152-BB66-458D-98B0-6FF178468A31}"/>
          </ac:graphicFrameMkLst>
        </pc:graphicFrameChg>
      </pc:sldChg>
      <pc:sldChg chg="modSp add ord">
        <pc:chgData name="Els van de Looveren" userId="01d6e122-5adb-47af-b679-b82a4f1718bc" providerId="ADAL" clId="{A7DAF7E4-D819-4752-8AE3-565110A5901A}" dt="2019-10-24T09:56:03.384" v="273" actId="20577"/>
        <pc:sldMkLst>
          <pc:docMk/>
          <pc:sldMk cId="3141633048" sldId="270"/>
        </pc:sldMkLst>
        <pc:spChg chg="mod">
          <ac:chgData name="Els van de Looveren" userId="01d6e122-5adb-47af-b679-b82a4f1718bc" providerId="ADAL" clId="{A7DAF7E4-D819-4752-8AE3-565110A5901A}" dt="2019-10-24T09:54:53.617" v="159" actId="20577"/>
          <ac:spMkLst>
            <pc:docMk/>
            <pc:sldMk cId="3141633048" sldId="270"/>
            <ac:spMk id="2" creationId="{9EB6C991-BFF7-4631-84BC-009EDB6BC1DD}"/>
          </ac:spMkLst>
        </pc:spChg>
        <pc:spChg chg="mod">
          <ac:chgData name="Els van de Looveren" userId="01d6e122-5adb-47af-b679-b82a4f1718bc" providerId="ADAL" clId="{A7DAF7E4-D819-4752-8AE3-565110A5901A}" dt="2019-10-24T09:56:03.384" v="273" actId="20577"/>
          <ac:spMkLst>
            <pc:docMk/>
            <pc:sldMk cId="3141633048" sldId="270"/>
            <ac:spMk id="3" creationId="{21CDE7D1-9835-4B30-9F9A-323D55D6D0DF}"/>
          </ac:spMkLst>
        </pc:spChg>
      </pc:sldChg>
      <pc:sldChg chg="modSp add">
        <pc:chgData name="Els van de Looveren" userId="01d6e122-5adb-47af-b679-b82a4f1718bc" providerId="ADAL" clId="{A7DAF7E4-D819-4752-8AE3-565110A5901A}" dt="2019-10-24T09:57:33.660" v="460" actId="20577"/>
        <pc:sldMkLst>
          <pc:docMk/>
          <pc:sldMk cId="2248182765" sldId="271"/>
        </pc:sldMkLst>
        <pc:spChg chg="mod">
          <ac:chgData name="Els van de Looveren" userId="01d6e122-5adb-47af-b679-b82a4f1718bc" providerId="ADAL" clId="{A7DAF7E4-D819-4752-8AE3-565110A5901A}" dt="2019-10-24T09:56:17.449" v="288" actId="20577"/>
          <ac:spMkLst>
            <pc:docMk/>
            <pc:sldMk cId="2248182765" sldId="271"/>
            <ac:spMk id="2" creationId="{86B6338F-95CE-4382-9BDB-8DEA6285546A}"/>
          </ac:spMkLst>
        </pc:spChg>
        <pc:spChg chg="mod">
          <ac:chgData name="Els van de Looveren" userId="01d6e122-5adb-47af-b679-b82a4f1718bc" providerId="ADAL" clId="{A7DAF7E4-D819-4752-8AE3-565110A5901A}" dt="2019-10-24T09:57:33.660" v="460" actId="20577"/>
          <ac:spMkLst>
            <pc:docMk/>
            <pc:sldMk cId="2248182765" sldId="271"/>
            <ac:spMk id="3" creationId="{952C4F56-6C45-4721-B2CF-5CAC006965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59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93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0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66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14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8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06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8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07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07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55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4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45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0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3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05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E93362-EFD3-49D3-A8FB-613BECB532E0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4ADA-69A7-405E-B391-75F9C951A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916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elico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orstroomdossier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61F24-6494-49B1-B503-30AC84081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Doorstroom naar vervolgopleiding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7FDC47-3D46-4D94-9F32-75EB4EE0F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Aanmelden vervolgopleiding</a:t>
            </a:r>
          </a:p>
        </p:txBody>
      </p:sp>
    </p:spTree>
    <p:extLst>
      <p:ext uri="{BB962C8B-B14F-4D97-AF65-F5344CB8AC3E}">
        <p14:creationId xmlns:p14="http://schemas.microsoft.com/office/powerpoint/2010/main" val="217784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15E50-7381-4B01-8331-DF452B02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dagen bezoeken</a:t>
            </a:r>
            <a:br>
              <a:rPr lang="nl-NL" dirty="0"/>
            </a:br>
            <a:r>
              <a:rPr lang="nl-NL" dirty="0"/>
              <a:t>B.v. Helicon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D26D152-BB66-458D-98B0-6FF178468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80590"/>
              </p:ext>
            </p:extLst>
          </p:nvPr>
        </p:nvGraphicFramePr>
        <p:xfrm>
          <a:off x="2466974" y="1943100"/>
          <a:ext cx="6124574" cy="4591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110">
                  <a:extLst>
                    <a:ext uri="{9D8B030D-6E8A-4147-A177-3AD203B41FA5}">
                      <a16:colId xmlns:a16="http://schemas.microsoft.com/office/drawing/2014/main" val="1660331529"/>
                    </a:ext>
                  </a:extLst>
                </a:gridCol>
                <a:gridCol w="2041732">
                  <a:extLst>
                    <a:ext uri="{9D8B030D-6E8A-4147-A177-3AD203B41FA5}">
                      <a16:colId xmlns:a16="http://schemas.microsoft.com/office/drawing/2014/main" val="1845220814"/>
                    </a:ext>
                  </a:extLst>
                </a:gridCol>
                <a:gridCol w="2041732">
                  <a:extLst>
                    <a:ext uri="{9D8B030D-6E8A-4147-A177-3AD203B41FA5}">
                      <a16:colId xmlns:a16="http://schemas.microsoft.com/office/drawing/2014/main" val="289524555"/>
                    </a:ext>
                  </a:extLst>
                </a:gridCol>
              </a:tblGrid>
              <a:tr h="272478">
                <a:tc gridSpan="3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1200" u="sng">
                          <a:effectLst/>
                        </a:rPr>
                        <a:t>Open dagen Helicon Den Bosch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31311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Zondag 10 november 2019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11.00 – 15.00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564713030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Zaterdag 1 februari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11.00 – 15.00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3420482225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avond: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Donderdag 19 maart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18.30 – 21.00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2803116377"/>
                  </a:ext>
                </a:extLst>
              </a:tr>
              <a:tr h="272478">
                <a:tc gridSpan="3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1200" u="sng" dirty="0">
                          <a:effectLst/>
                        </a:rPr>
                        <a:t>Open dagen Helicon Boxtel</a:t>
                      </a:r>
                      <a:endParaRPr lang="nl-N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14967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Zondag 24 november 2019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11.00 – 15.00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4290077067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avond: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Woensdag 29 januari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17:00 – 20.00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1400633075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avond: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Dinsdag 17 maart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18.30 – 20.30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162012498"/>
                  </a:ext>
                </a:extLst>
              </a:tr>
              <a:tr h="272478">
                <a:tc gridSpan="3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1200" u="sng">
                          <a:effectLst/>
                        </a:rPr>
                        <a:t>Open dagen Helicon Helmond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15317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Zondag 24 november 2019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11.00 – 14.00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1044187736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Zondag 16 februari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11.00 – 14.00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65413152"/>
                  </a:ext>
                </a:extLst>
              </a:tr>
              <a:tr h="503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avond: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Info-middag: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Woensdag 18 maart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Dinsdag 16 juni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18.30 – 20.30 uur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15:00 – 17:00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1811923021"/>
                  </a:ext>
                </a:extLst>
              </a:tr>
              <a:tr h="272478">
                <a:tc gridSpan="3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1200" u="sng">
                          <a:effectLst/>
                        </a:rPr>
                        <a:t>Open dagen Helicon Eindhoven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55056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avond: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Dinsdag 26 november 2019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19.00 – 20.30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4140851013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Open dag: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Zaterdag 18 januari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10.30 – 14.30 uur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699252849"/>
                  </a:ext>
                </a:extLst>
              </a:tr>
              <a:tr h="27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Info-avond: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>
                          <a:effectLst/>
                        </a:rPr>
                        <a:t>Donderdag 12 maart 2020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nl-NL" sz="900" dirty="0">
                          <a:effectLst/>
                        </a:rPr>
                        <a:t>19.00 – 20.30 uur</a:t>
                      </a:r>
                      <a:endParaRPr lang="nl-N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2" marR="58772" marT="0" marB="0"/>
                </a:tc>
                <a:extLst>
                  <a:ext uri="{0D108BD9-81ED-4DB2-BD59-A6C34878D82A}">
                    <a16:rowId xmlns:a16="http://schemas.microsoft.com/office/drawing/2014/main" val="363682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9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34AC1-7872-4C4E-B72F-FB23365F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dagen bezoeken</a:t>
            </a:r>
            <a:br>
              <a:rPr lang="nl-NL" dirty="0"/>
            </a:br>
            <a:r>
              <a:rPr lang="nl-NL" dirty="0"/>
              <a:t>B.v. Summa: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5BC5F1F-ADDB-48C6-9A15-F500CB92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93431"/>
              </p:ext>
            </p:extLst>
          </p:nvPr>
        </p:nvGraphicFramePr>
        <p:xfrm>
          <a:off x="2209483" y="2184153"/>
          <a:ext cx="8391842" cy="422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15">
                  <a:extLst>
                    <a:ext uri="{9D8B030D-6E8A-4147-A177-3AD203B41FA5}">
                      <a16:colId xmlns:a16="http://schemas.microsoft.com/office/drawing/2014/main" val="3436118049"/>
                    </a:ext>
                  </a:extLst>
                </a:gridCol>
                <a:gridCol w="3783940">
                  <a:extLst>
                    <a:ext uri="{9D8B030D-6E8A-4147-A177-3AD203B41FA5}">
                      <a16:colId xmlns:a16="http://schemas.microsoft.com/office/drawing/2014/main" val="2500070925"/>
                    </a:ext>
                  </a:extLst>
                </a:gridCol>
                <a:gridCol w="2398187">
                  <a:extLst>
                    <a:ext uri="{9D8B030D-6E8A-4147-A177-3AD203B41FA5}">
                      <a16:colId xmlns:a16="http://schemas.microsoft.com/office/drawing/2014/main" val="30974345"/>
                    </a:ext>
                  </a:extLst>
                </a:gridCol>
              </a:tblGrid>
              <a:tr h="1023622"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sng" dirty="0">
                          <a:effectLst/>
                        </a:rPr>
                        <a:t>Open dagen</a:t>
                      </a:r>
                      <a:endParaRPr lang="nl-NL" sz="1100" dirty="0">
                        <a:effectLst/>
                      </a:endParaRPr>
                    </a:p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14400"/>
                  </a:ext>
                </a:extLst>
              </a:tr>
              <a:tr h="577596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Open dag: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Zondag 3 november 2019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10.00 – 15.00 uur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562522"/>
                  </a:ext>
                </a:extLst>
              </a:tr>
              <a:tr h="54979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Open dag: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Zaterdag 18 januari 2020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10.00 – 15.00 uur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159076"/>
                  </a:ext>
                </a:extLst>
              </a:tr>
              <a:tr h="2070120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Informatieavond:</a:t>
                      </a:r>
                      <a:endParaRPr lang="nl-NL" sz="110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Informatieavond Entree: </a:t>
                      </a:r>
                      <a:endParaRPr lang="nl-NL" sz="110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Donderdag 2 april 2020</a:t>
                      </a:r>
                      <a:endParaRPr lang="nl-NL" sz="110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Maandag 6 april 2020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18.30 – 20.30 uur</a:t>
                      </a:r>
                      <a:endParaRPr lang="nl-NL" sz="1100" dirty="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19:00 – 21:00 uur</a:t>
                      </a:r>
                      <a:endParaRPr lang="nl-NL" sz="1100" dirty="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93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7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6C991-BFF7-4631-84BC-009EDB6B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18" y="141999"/>
            <a:ext cx="9404723" cy="1400530"/>
          </a:xfrm>
        </p:spPr>
        <p:txBody>
          <a:bodyPr/>
          <a:lstStyle/>
          <a:p>
            <a:r>
              <a:rPr lang="nl-NL" dirty="0"/>
              <a:t>Aanmelden bij MBO Helicon: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DE7D1-9835-4B30-9F9A-323D55D6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556" y="907699"/>
            <a:ext cx="9788806" cy="5448713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Aanmelden binnen Helicon MBO &gt; Ga naar: </a:t>
            </a:r>
            <a:r>
              <a:rPr lang="nl-NL" dirty="0">
                <a:hlinkClick r:id="rId2"/>
              </a:rPr>
              <a:t>www.helicon.nl</a:t>
            </a:r>
            <a:r>
              <a:rPr lang="nl-NL" dirty="0"/>
              <a:t> &gt; ga naar juiste opleiding  en meld je aan bij die opleiding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200" b="1" dirty="0"/>
              <a:t>Vul mutatieformulier in !!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3389-4723-4598-879C-E46E6322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91" y="2001498"/>
            <a:ext cx="4590171" cy="14509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701182-2213-4BCF-998F-ECB470C8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388" y="2001498"/>
            <a:ext cx="4440422" cy="3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3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6338F-95CE-4382-9BDB-8DEA6285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 Helicon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2C4F56-6C45-4721-B2CF-5CAC0069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Mutatieformulier krijg je van docent</a:t>
            </a:r>
          </a:p>
          <a:p>
            <a:endParaRPr lang="nl-NL" dirty="0"/>
          </a:p>
          <a:p>
            <a:r>
              <a:rPr lang="nl-NL" dirty="0"/>
              <a:t>Inleveren bij Hr. v. d. Plas &gt; deze stuurt het formulier door naar MBO Helicon Den Bosch / Helmond / Nijmegen / Boxtel enz.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18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7C3AC-8A17-43F4-9F2D-88F44CCC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Aanmelden andere MBO &gt; </a:t>
            </a:r>
            <a:br>
              <a:rPr lang="nl-NL" dirty="0"/>
            </a:br>
            <a:r>
              <a:rPr lang="nl-NL" dirty="0"/>
              <a:t>vul doorstroomdossier in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C382D-928F-47B5-8500-D2FC280A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4800" dirty="0">
                <a:hlinkClick r:id="rId2"/>
              </a:rPr>
              <a:t>Ga naar:   www.doorstroomdossier.nl</a:t>
            </a:r>
            <a:endParaRPr lang="nl-NL" sz="4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72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5F3AC-262D-44CB-B75A-EE732C86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nieuw account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29A0451-7212-47D1-9F6D-C05E816B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19" y="2052638"/>
            <a:ext cx="5980738" cy="41957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2824620"/>
            <a:ext cx="2707689" cy="1042506"/>
          </a:xfrm>
          <a:prstGeom prst="rect">
            <a:avLst/>
          </a:prstGeom>
        </p:spPr>
      </p:pic>
      <p:sp>
        <p:nvSpPr>
          <p:cNvPr id="5" name="Pijl: omlaag 5">
            <a:extLst>
              <a:ext uri="{FF2B5EF4-FFF2-40B4-BE49-F238E27FC236}">
                <a16:creationId xmlns:a16="http://schemas.microsoft.com/office/drawing/2014/main" id="{25E2D3BA-8B43-4D2A-B21A-9EFBDB3AED02}"/>
              </a:ext>
            </a:extLst>
          </p:cNvPr>
          <p:cNvSpPr/>
          <p:nvPr/>
        </p:nvSpPr>
        <p:spPr>
          <a:xfrm>
            <a:off x="7251788" y="1233241"/>
            <a:ext cx="382017" cy="2110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69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679BC-77DD-45A5-8C11-673076E1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ik heb geen ISN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97066F4-5777-4450-B031-04D1B8513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983" y="2052638"/>
            <a:ext cx="5969809" cy="419576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04AFE12-6EEC-470C-9535-196168DEDCDF}"/>
              </a:ext>
            </a:extLst>
          </p:cNvPr>
          <p:cNvSpPr/>
          <p:nvPr/>
        </p:nvSpPr>
        <p:spPr>
          <a:xfrm>
            <a:off x="4678532" y="3429000"/>
            <a:ext cx="2139518" cy="992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25E2D3BA-8B43-4D2A-B21A-9EFBDB3AED02}"/>
              </a:ext>
            </a:extLst>
          </p:cNvPr>
          <p:cNvSpPr/>
          <p:nvPr/>
        </p:nvSpPr>
        <p:spPr>
          <a:xfrm>
            <a:off x="4900473" y="1596293"/>
            <a:ext cx="382017" cy="2289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8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A7A6D-1696-499C-91D7-2073DD5F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88639" cy="1400530"/>
          </a:xfrm>
        </p:spPr>
        <p:txBody>
          <a:bodyPr/>
          <a:lstStyle/>
          <a:p>
            <a:r>
              <a:rPr lang="nl-NL" sz="3200" dirty="0"/>
              <a:t>Klik onderaan op: Ik zit niet op een VO school en ga geen ISN ontvangen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746C04-24FE-42C6-B28D-3A981B8F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161" y="2052638"/>
            <a:ext cx="5321454" cy="41957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624D99-742D-426C-AA33-E863BF93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62" y="5362776"/>
            <a:ext cx="3574337" cy="10425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A9B963-FE46-4960-A48A-B7E740372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3850">
            <a:off x="8543525" y="4242499"/>
            <a:ext cx="438950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6DC64-B5DB-4876-8D01-C2DB1C9D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Registreren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E2EE0A-085C-4874-95B4-085E2FB63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698" y="2052638"/>
            <a:ext cx="834438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585D6-FA2B-4BC4-9873-4FFF30D8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Aanmelden 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82452-468A-4CC9-925F-B244854D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32876" cy="419548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Vanaf 1 Oktober aanmelden voor Helicon opleidingen</a:t>
            </a:r>
          </a:p>
          <a:p>
            <a:endParaRPr lang="nl-NL" dirty="0"/>
          </a:p>
          <a:p>
            <a:r>
              <a:rPr lang="nl-NL" dirty="0"/>
              <a:t>Vanaf 1 november 2019:	</a:t>
            </a:r>
            <a:br>
              <a:rPr lang="nl-NL" dirty="0"/>
            </a:br>
            <a:r>
              <a:rPr lang="nl-NL" dirty="0"/>
              <a:t>Start aanmelding mbo. Let op: een aantal mbo’s heeft afwijkende startdata.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8858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301</Words>
  <Application>Microsoft Office PowerPoint</Application>
  <PresentationFormat>Breedbeeld</PresentationFormat>
  <Paragraphs>104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Doorstroom naar vervolgopleiding</vt:lpstr>
      <vt:lpstr>Aanmelden bij MBO Helicon:</vt:lpstr>
      <vt:lpstr>Binnen Helicon</vt:lpstr>
      <vt:lpstr>Aanmelden andere MBO &gt;  vul doorstroomdossier in  </vt:lpstr>
      <vt:lpstr>Maak een nieuw account</vt:lpstr>
      <vt:lpstr>Klik op ik heb geen ISN</vt:lpstr>
      <vt:lpstr>Klik onderaan op: Ik zit niet op een VO school en ga geen ISN ontvangen</vt:lpstr>
      <vt:lpstr>Registreren</vt:lpstr>
      <vt:lpstr>Aanmelden MBO</vt:lpstr>
      <vt:lpstr>Open dagen bezoeken B.v. Helicon</vt:lpstr>
      <vt:lpstr>Open dagen bezoeken B.v. Summa: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Doorstroomdossier</dc:title>
  <dc:creator>E. Smulders</dc:creator>
  <cp:lastModifiedBy>Els van de Looveren</cp:lastModifiedBy>
  <cp:revision>2</cp:revision>
  <dcterms:created xsi:type="dcterms:W3CDTF">2019-02-01T17:42:04Z</dcterms:created>
  <dcterms:modified xsi:type="dcterms:W3CDTF">2019-10-25T05:42:45Z</dcterms:modified>
</cp:coreProperties>
</file>